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7" r:id="rId4"/>
    <p:sldId id="269" r:id="rId5"/>
    <p:sldId id="262" r:id="rId6"/>
    <p:sldId id="263" r:id="rId7"/>
    <p:sldId id="265" r:id="rId8"/>
    <p:sldId id="266" r:id="rId9"/>
    <p:sldId id="271" r:id="rId10"/>
    <p:sldId id="272" r:id="rId11"/>
    <p:sldId id="268" r:id="rId12"/>
    <p:sldId id="270" r:id="rId13"/>
    <p:sldId id="264" r:id="rId14"/>
    <p:sldId id="257" r:id="rId15"/>
    <p:sldId id="260" r:id="rId16"/>
    <p:sldId id="261" r:id="rId17"/>
    <p:sldId id="259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25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0057" y="1026696"/>
            <a:ext cx="9514555" cy="3293486"/>
          </a:xfrm>
        </p:spPr>
        <p:txBody>
          <a:bodyPr>
            <a:normAutofit fontScale="90000"/>
          </a:bodyPr>
          <a:lstStyle/>
          <a:p>
            <a:pPr algn="ctr"/>
            <a:r>
              <a:rPr lang="lv-LV" sz="8800" dirty="0" smtClean="0"/>
              <a:t>Ziemeļu </a:t>
            </a:r>
            <a:r>
              <a:rPr lang="lv-LV" sz="8800" smtClean="0"/>
              <a:t>salas </a:t>
            </a:r>
            <a:br>
              <a:rPr lang="lv-LV" sz="8800" smtClean="0"/>
            </a:br>
            <a:r>
              <a:rPr lang="lv-LV" sz="8800" smtClean="0"/>
              <a:t>un ne tikai …</a:t>
            </a:r>
            <a:r>
              <a:rPr lang="lv-LV" dirty="0" smtClean="0"/>
              <a:t/>
            </a:r>
            <a:br>
              <a:rPr lang="lv-LV" dirty="0" smtClean="0"/>
            </a:br>
            <a:r>
              <a:rPr lang="lv-LV" sz="3600" dirty="0" smtClean="0"/>
              <a:t>Grāmatu apskats</a:t>
            </a:r>
            <a:endParaRPr lang="lv-LV" sz="3600" dirty="0"/>
          </a:p>
        </p:txBody>
      </p:sp>
    </p:spTree>
    <p:extLst>
      <p:ext uri="{BB962C8B-B14F-4D97-AF65-F5344CB8AC3E}">
        <p14:creationId xmlns:p14="http://schemas.microsoft.com/office/powerpoint/2010/main" val="16733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64" y="5926026"/>
            <a:ext cx="10339136" cy="643216"/>
          </a:xfrm>
        </p:spPr>
        <p:txBody>
          <a:bodyPr/>
          <a:lstStyle/>
          <a:p>
            <a:r>
              <a:rPr lang="lv-LV" sz="3200" dirty="0" err="1" smtClean="0"/>
              <a:t>Enida</a:t>
            </a:r>
            <a:r>
              <a:rPr lang="lv-LV" sz="3200" dirty="0" smtClean="0"/>
              <a:t> </a:t>
            </a:r>
            <a:r>
              <a:rPr lang="lv-LV" sz="3200" dirty="0" err="1" smtClean="0"/>
              <a:t>Blaitona</a:t>
            </a:r>
            <a:r>
              <a:rPr lang="lv-LV" sz="3200" dirty="0" smtClean="0"/>
              <a:t> </a:t>
            </a:r>
            <a:r>
              <a:rPr lang="lv-LV" sz="3200" b="1" dirty="0" smtClean="0"/>
              <a:t>«Piedzīvojumu sala» </a:t>
            </a:r>
            <a:r>
              <a:rPr lang="lv-LV" sz="2400" dirty="0"/>
              <a:t>Zvaigzne ABC, </a:t>
            </a:r>
            <a:r>
              <a:rPr lang="lv-LV" sz="2400" dirty="0" smtClean="0"/>
              <a:t>2002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640" y="328863"/>
            <a:ext cx="3850803" cy="546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861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442" y="5677373"/>
            <a:ext cx="10355179" cy="948016"/>
          </a:xfrm>
        </p:spPr>
        <p:txBody>
          <a:bodyPr>
            <a:normAutofit fontScale="90000"/>
          </a:bodyPr>
          <a:lstStyle/>
          <a:p>
            <a:pPr algn="ctr"/>
            <a:r>
              <a:rPr lang="lv-LV" dirty="0" err="1" smtClean="0"/>
              <a:t>Enida</a:t>
            </a:r>
            <a:r>
              <a:rPr lang="lv-LV" dirty="0" smtClean="0"/>
              <a:t> </a:t>
            </a:r>
            <a:r>
              <a:rPr lang="lv-LV" dirty="0" err="1" smtClean="0"/>
              <a:t>Blaitona</a:t>
            </a:r>
            <a:r>
              <a:rPr lang="lv-LV" dirty="0" smtClean="0"/>
              <a:t> </a:t>
            </a:r>
            <a:r>
              <a:rPr lang="lv-LV" b="1" dirty="0" smtClean="0"/>
              <a:t>«Slavenais piecnieks dārgumu salā» </a:t>
            </a:r>
            <a:br>
              <a:rPr lang="lv-LV" b="1" dirty="0" smtClean="0"/>
            </a:br>
            <a:r>
              <a:rPr lang="lv-LV" sz="2400" dirty="0" smtClean="0"/>
              <a:t>Zvaigzne </a:t>
            </a:r>
            <a:r>
              <a:rPr lang="lv-LV" sz="2400" dirty="0"/>
              <a:t>ABC, </a:t>
            </a:r>
            <a:r>
              <a:rPr lang="lv-LV" sz="2400" dirty="0" smtClean="0"/>
              <a:t>2016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293" y="179644"/>
            <a:ext cx="3812023" cy="5403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843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116" y="5786897"/>
            <a:ext cx="10868525" cy="958809"/>
          </a:xfrm>
        </p:spPr>
        <p:txBody>
          <a:bodyPr>
            <a:normAutofit fontScale="90000"/>
          </a:bodyPr>
          <a:lstStyle/>
          <a:p>
            <a:pPr algn="ctr"/>
            <a:r>
              <a:rPr lang="lv-LV" dirty="0" smtClean="0"/>
              <a:t>Mērija Hofmane </a:t>
            </a:r>
            <a:r>
              <a:rPr lang="lv-LV" b="1" dirty="0" smtClean="0"/>
              <a:t>«</a:t>
            </a:r>
            <a:r>
              <a:rPr lang="lv-LV" b="1" dirty="0" err="1" smtClean="0"/>
              <a:t>Stravaganza</a:t>
            </a:r>
            <a:r>
              <a:rPr lang="lv-LV" b="1" dirty="0" smtClean="0"/>
              <a:t> : Masku pilsēta» </a:t>
            </a:r>
            <a:br>
              <a:rPr lang="lv-LV" b="1" dirty="0" smtClean="0"/>
            </a:br>
            <a:r>
              <a:rPr lang="lv-LV" sz="2400" dirty="0" smtClean="0"/>
              <a:t>Zvaigzne </a:t>
            </a:r>
            <a:r>
              <a:rPr lang="lv-LV" sz="2400" dirty="0"/>
              <a:t>ABC, </a:t>
            </a:r>
            <a:r>
              <a:rPr lang="lv-LV" sz="2400" dirty="0" smtClean="0"/>
              <a:t>2005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094" y="214905"/>
            <a:ext cx="4013874" cy="5571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600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0147" y="5967818"/>
            <a:ext cx="10347158" cy="611132"/>
          </a:xfrm>
        </p:spPr>
        <p:txBody>
          <a:bodyPr/>
          <a:lstStyle/>
          <a:p>
            <a:r>
              <a:rPr lang="lv-LV" sz="3200" dirty="0" smtClean="0"/>
              <a:t>Viljams Goldings </a:t>
            </a:r>
            <a:r>
              <a:rPr lang="lv-LV" sz="3200" b="1" dirty="0" smtClean="0"/>
              <a:t>«Mušu valdnieks» </a:t>
            </a:r>
            <a:r>
              <a:rPr lang="lv-LV" sz="2400" dirty="0"/>
              <a:t>Zvaigzne ABC, </a:t>
            </a:r>
            <a:r>
              <a:rPr lang="lv-LV" sz="2400" dirty="0" smtClean="0"/>
              <a:t>2009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994" y="166982"/>
            <a:ext cx="4087464" cy="5672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429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561" y="6115188"/>
            <a:ext cx="10427367" cy="522901"/>
          </a:xfrm>
        </p:spPr>
        <p:txBody>
          <a:bodyPr>
            <a:normAutofit fontScale="90000"/>
          </a:bodyPr>
          <a:lstStyle/>
          <a:p>
            <a:r>
              <a:rPr lang="lv-LV" sz="3100" dirty="0" err="1" smtClean="0"/>
              <a:t>Lūsija</a:t>
            </a:r>
            <a:r>
              <a:rPr lang="lv-LV" sz="3100" dirty="0" smtClean="0"/>
              <a:t> Moda Montgomerija </a:t>
            </a:r>
            <a:r>
              <a:rPr lang="lv-LV" sz="3100" b="1" dirty="0" smtClean="0"/>
              <a:t>«Anna no Salas» </a:t>
            </a:r>
            <a:r>
              <a:rPr lang="lv-LV" sz="2400" dirty="0"/>
              <a:t>Zvaigzne ABC, </a:t>
            </a:r>
            <a:r>
              <a:rPr lang="lv-LV" sz="2400" dirty="0" smtClean="0"/>
              <a:t>2016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829" y="302239"/>
            <a:ext cx="4107929" cy="5575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991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274" y="5974152"/>
            <a:ext cx="9504947" cy="659258"/>
          </a:xfrm>
        </p:spPr>
        <p:txBody>
          <a:bodyPr/>
          <a:lstStyle/>
          <a:p>
            <a:r>
              <a:rPr lang="lv-LV" dirty="0" smtClean="0"/>
              <a:t>Iluta </a:t>
            </a:r>
            <a:r>
              <a:rPr lang="lv-LV" dirty="0" err="1" smtClean="0"/>
              <a:t>Plotņikova</a:t>
            </a:r>
            <a:r>
              <a:rPr lang="lv-LV" dirty="0" smtClean="0"/>
              <a:t> </a:t>
            </a:r>
            <a:r>
              <a:rPr lang="lv-LV" b="1" dirty="0" smtClean="0"/>
              <a:t>«Salas rēgs» </a:t>
            </a:r>
            <a:r>
              <a:rPr lang="lv-LV" sz="2400" dirty="0"/>
              <a:t>Zvaigzne ABC, </a:t>
            </a:r>
            <a:r>
              <a:rPr lang="lv-LV" sz="2400" dirty="0" smtClean="0"/>
              <a:t>2014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379" y="272769"/>
            <a:ext cx="4074295" cy="5645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786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264" y="5958110"/>
            <a:ext cx="9748001" cy="675301"/>
          </a:xfrm>
        </p:spPr>
        <p:txBody>
          <a:bodyPr/>
          <a:lstStyle/>
          <a:p>
            <a:r>
              <a:rPr lang="lv-LV" dirty="0" smtClean="0"/>
              <a:t>Māris Rungulis </a:t>
            </a:r>
            <a:r>
              <a:rPr lang="lv-LV" b="1" dirty="0" smtClean="0"/>
              <a:t>«</a:t>
            </a:r>
            <a:r>
              <a:rPr lang="lv-LV" b="1" dirty="0" err="1" smtClean="0"/>
              <a:t>SirSniņSalaS</a:t>
            </a:r>
            <a:r>
              <a:rPr lang="lv-LV" b="1" dirty="0" smtClean="0"/>
              <a:t>» </a:t>
            </a:r>
            <a:r>
              <a:rPr lang="lv-LV" sz="2400" dirty="0"/>
              <a:t>Zvaigzne ABC, </a:t>
            </a:r>
            <a:r>
              <a:rPr lang="lv-LV" sz="2400" dirty="0" smtClean="0"/>
              <a:t>2004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783" y="177729"/>
            <a:ext cx="3705701" cy="56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804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191" y="5754381"/>
            <a:ext cx="10315072" cy="980100"/>
          </a:xfrm>
        </p:spPr>
        <p:txBody>
          <a:bodyPr>
            <a:normAutofit fontScale="90000"/>
          </a:bodyPr>
          <a:lstStyle/>
          <a:p>
            <a:pPr algn="ctr"/>
            <a:r>
              <a:rPr lang="lv-LV" dirty="0" err="1" smtClean="0"/>
              <a:t>Ingo</a:t>
            </a:r>
            <a:r>
              <a:rPr lang="lv-LV" dirty="0" smtClean="0"/>
              <a:t> </a:t>
            </a:r>
            <a:r>
              <a:rPr lang="lv-LV" dirty="0" err="1" smtClean="0"/>
              <a:t>Zīgners</a:t>
            </a:r>
            <a:r>
              <a:rPr lang="lv-LV" dirty="0" smtClean="0"/>
              <a:t> </a:t>
            </a:r>
            <a:r>
              <a:rPr lang="lv-LV" b="1" dirty="0" smtClean="0"/>
              <a:t>«Mazais pūķis Kokosrieksts» </a:t>
            </a:r>
            <a:br>
              <a:rPr lang="lv-LV" b="1" dirty="0" smtClean="0"/>
            </a:br>
            <a:r>
              <a:rPr lang="lv-LV" sz="2400" dirty="0" smtClean="0"/>
              <a:t>Jāņa Rozes apgāds, 2016 / 2017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27" y="227322"/>
            <a:ext cx="2632493" cy="376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038" y="1287270"/>
            <a:ext cx="2590474" cy="3721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501" y="2021305"/>
            <a:ext cx="2479678" cy="359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09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3809" y="5456464"/>
            <a:ext cx="9448801" cy="829289"/>
          </a:xfrm>
        </p:spPr>
        <p:txBody>
          <a:bodyPr>
            <a:normAutofit fontScale="90000"/>
          </a:bodyPr>
          <a:lstStyle/>
          <a:p>
            <a:pPr algn="ctr"/>
            <a:r>
              <a:rPr lang="lv-LV" sz="3100" dirty="0" smtClean="0"/>
              <a:t>Juta </a:t>
            </a:r>
            <a:r>
              <a:rPr lang="lv-LV" sz="3100" dirty="0" err="1" smtClean="0"/>
              <a:t>Langreitere</a:t>
            </a:r>
            <a:r>
              <a:rPr lang="lv-LV" sz="3100" dirty="0" smtClean="0"/>
              <a:t> </a:t>
            </a:r>
            <a:br>
              <a:rPr lang="lv-LV" sz="3100" dirty="0" smtClean="0"/>
            </a:br>
            <a:r>
              <a:rPr lang="lv-LV" sz="3100" b="1" dirty="0" smtClean="0"/>
              <a:t>«Kapteinis </a:t>
            </a:r>
            <a:r>
              <a:rPr lang="lv-LV" sz="3100" b="1" dirty="0" err="1" smtClean="0"/>
              <a:t>Šārkijs</a:t>
            </a:r>
            <a:r>
              <a:rPr lang="lv-LV" sz="3100" b="1" dirty="0" smtClean="0"/>
              <a:t> un bagātību salas noslēpums» </a:t>
            </a:r>
            <a:br>
              <a:rPr lang="lv-LV" sz="3100" b="1" dirty="0" smtClean="0"/>
            </a:br>
            <a:r>
              <a:rPr lang="lv-LV" sz="2400" dirty="0" smtClean="0"/>
              <a:t>Zvaigzne </a:t>
            </a:r>
            <a:r>
              <a:rPr lang="lv-LV" sz="2400" dirty="0"/>
              <a:t>ABC, </a:t>
            </a:r>
            <a:r>
              <a:rPr lang="lv-LV" sz="2400" dirty="0" smtClean="0"/>
              <a:t>2013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535369" y="860641"/>
            <a:ext cx="5126526" cy="3911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412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4378" y="2590800"/>
            <a:ext cx="9486780" cy="1163053"/>
          </a:xfrm>
        </p:spPr>
        <p:txBody>
          <a:bodyPr>
            <a:normAutofit/>
          </a:bodyPr>
          <a:lstStyle/>
          <a:p>
            <a:pPr algn="ctr"/>
            <a:r>
              <a:rPr lang="lv-LV" sz="6000" dirty="0" smtClean="0"/>
              <a:t>Paldies par uzmanību!</a:t>
            </a:r>
            <a:endParaRPr lang="lv-LV" sz="6000" dirty="0"/>
          </a:p>
        </p:txBody>
      </p:sp>
    </p:spTree>
    <p:extLst>
      <p:ext uri="{BB962C8B-B14F-4D97-AF65-F5344CB8AC3E}">
        <p14:creationId xmlns:p14="http://schemas.microsoft.com/office/powerpoint/2010/main" val="243628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1055" y="5829773"/>
            <a:ext cx="8911687" cy="747490"/>
          </a:xfrm>
        </p:spPr>
        <p:txBody>
          <a:bodyPr/>
          <a:lstStyle/>
          <a:p>
            <a:r>
              <a:rPr lang="lv-LV" dirty="0" smtClean="0"/>
              <a:t>Marija </a:t>
            </a:r>
            <a:r>
              <a:rPr lang="lv-LV" dirty="0" err="1" smtClean="0"/>
              <a:t>Parra</a:t>
            </a:r>
            <a:r>
              <a:rPr lang="lv-LV" dirty="0" smtClean="0"/>
              <a:t> </a:t>
            </a:r>
            <a:r>
              <a:rPr lang="lv-LV" b="1" dirty="0" smtClean="0"/>
              <a:t>«Vafeļu sirdis» </a:t>
            </a:r>
            <a:r>
              <a:rPr lang="lv-LV" sz="2400" dirty="0" smtClean="0"/>
              <a:t>Liels un mazs, 2016</a:t>
            </a:r>
            <a:endParaRPr lang="lv-LV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386" y="167877"/>
            <a:ext cx="4107403" cy="5562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85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8590" y="5749563"/>
            <a:ext cx="10210800" cy="948016"/>
          </a:xfrm>
        </p:spPr>
        <p:txBody>
          <a:bodyPr/>
          <a:lstStyle/>
          <a:p>
            <a:pPr algn="ctr"/>
            <a:r>
              <a:rPr lang="lv-LV" sz="3200" dirty="0" smtClean="0"/>
              <a:t>Ulfs </a:t>
            </a:r>
            <a:r>
              <a:rPr lang="lv-LV" sz="3200" dirty="0" err="1" smtClean="0"/>
              <a:t>Starks</a:t>
            </a:r>
            <a:r>
              <a:rPr lang="lv-LV" sz="3200" dirty="0" smtClean="0"/>
              <a:t> </a:t>
            </a:r>
            <a:r>
              <a:rPr lang="lv-LV" sz="3200" b="1" dirty="0" smtClean="0"/>
              <a:t>«Mans draugs Pērsijs, Bufalo Bils un es» </a:t>
            </a:r>
            <a:r>
              <a:rPr lang="lv-LV" sz="2400" dirty="0" smtClean="0"/>
              <a:t>Liels un mazs, 2011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377" y="514516"/>
            <a:ext cx="3533771" cy="4932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86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084" y="5749564"/>
            <a:ext cx="10347158" cy="931974"/>
          </a:xfrm>
        </p:spPr>
        <p:txBody>
          <a:bodyPr>
            <a:normAutofit fontScale="90000"/>
          </a:bodyPr>
          <a:lstStyle/>
          <a:p>
            <a:pPr algn="ctr"/>
            <a:r>
              <a:rPr lang="lv-LV" sz="3200" dirty="0" smtClean="0"/>
              <a:t>Astrida </a:t>
            </a:r>
            <a:r>
              <a:rPr lang="lv-LV" sz="3200" dirty="0" err="1" smtClean="0"/>
              <a:t>Lindgrēne</a:t>
            </a:r>
            <a:r>
              <a:rPr lang="lv-LV" sz="3200" dirty="0" smtClean="0"/>
              <a:t> </a:t>
            </a:r>
            <a:r>
              <a:rPr lang="lv-LV" sz="3200" b="1" dirty="0" smtClean="0"/>
              <a:t>«Mēs-</a:t>
            </a:r>
            <a:r>
              <a:rPr lang="lv-LV" sz="3200" b="1" dirty="0" err="1" smtClean="0"/>
              <a:t>Sālsvārnas</a:t>
            </a:r>
            <a:r>
              <a:rPr lang="lv-LV" sz="3200" b="1" dirty="0" smtClean="0"/>
              <a:t> salas vasarnieki»</a:t>
            </a:r>
            <a:r>
              <a:rPr lang="lv-LV" b="1" dirty="0" smtClean="0"/>
              <a:t> </a:t>
            </a:r>
            <a:br>
              <a:rPr lang="lv-LV" b="1" dirty="0" smtClean="0"/>
            </a:br>
            <a:r>
              <a:rPr lang="lv-LV" sz="2400" dirty="0" smtClean="0"/>
              <a:t>Zvaigzne </a:t>
            </a:r>
            <a:r>
              <a:rPr lang="lv-LV" sz="2400" dirty="0"/>
              <a:t>ABC, </a:t>
            </a:r>
            <a:r>
              <a:rPr lang="lv-LV" sz="2400" dirty="0" smtClean="0"/>
              <a:t>1998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883" y="175598"/>
            <a:ext cx="4151633" cy="5573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627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190" y="5693415"/>
            <a:ext cx="10339136" cy="1036248"/>
          </a:xfrm>
        </p:spPr>
        <p:txBody>
          <a:bodyPr/>
          <a:lstStyle/>
          <a:p>
            <a:pPr algn="ctr"/>
            <a:r>
              <a:rPr lang="lv-LV" dirty="0" smtClean="0"/>
              <a:t>Roberts </a:t>
            </a:r>
            <a:r>
              <a:rPr lang="lv-LV" dirty="0" err="1" smtClean="0"/>
              <a:t>Lūiss</a:t>
            </a:r>
            <a:r>
              <a:rPr lang="lv-LV" dirty="0" smtClean="0"/>
              <a:t> </a:t>
            </a:r>
            <a:r>
              <a:rPr lang="lv-LV" dirty="0" err="1" smtClean="0"/>
              <a:t>Stīvensons</a:t>
            </a:r>
            <a:r>
              <a:rPr lang="lv-LV" dirty="0" smtClean="0"/>
              <a:t> </a:t>
            </a:r>
            <a:r>
              <a:rPr lang="lv-LV" b="1" dirty="0" smtClean="0"/>
              <a:t>«Bagātību sala» </a:t>
            </a:r>
            <a:br>
              <a:rPr lang="lv-LV" b="1" dirty="0" smtClean="0"/>
            </a:br>
            <a:r>
              <a:rPr lang="lv-LV" sz="2400" dirty="0" smtClean="0"/>
              <a:t>Zvaigzne </a:t>
            </a:r>
            <a:r>
              <a:rPr lang="lv-LV" sz="2400" dirty="0"/>
              <a:t>ABC, </a:t>
            </a:r>
            <a:r>
              <a:rPr lang="lv-LV" sz="2400" dirty="0" smtClean="0"/>
              <a:t>1999 / 2016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893" y="312679"/>
            <a:ext cx="3692117" cy="4981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118" y="312679"/>
            <a:ext cx="3951928" cy="4981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487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168" y="5413680"/>
            <a:ext cx="10499558" cy="1333027"/>
          </a:xfrm>
        </p:spPr>
        <p:txBody>
          <a:bodyPr>
            <a:normAutofit fontScale="90000"/>
          </a:bodyPr>
          <a:lstStyle/>
          <a:p>
            <a:pPr algn="ctr"/>
            <a:r>
              <a:rPr lang="lv-LV" dirty="0" smtClean="0"/>
              <a:t>Frānsiss Braiens </a:t>
            </a:r>
            <a:br>
              <a:rPr lang="lv-LV" dirty="0" smtClean="0"/>
            </a:br>
            <a:r>
              <a:rPr lang="lv-LV" b="1" dirty="0" smtClean="0"/>
              <a:t>«Džims </a:t>
            </a:r>
            <a:r>
              <a:rPr lang="lv-LV" b="1" dirty="0" err="1" smtClean="0"/>
              <a:t>Houkinss</a:t>
            </a:r>
            <a:r>
              <a:rPr lang="lv-LV" b="1" dirty="0" smtClean="0"/>
              <a:t> un bagātību salas lāsts» </a:t>
            </a:r>
            <a:br>
              <a:rPr lang="lv-LV" b="1" dirty="0" smtClean="0"/>
            </a:br>
            <a:r>
              <a:rPr lang="lv-LV" sz="2400" dirty="0" smtClean="0"/>
              <a:t>Zvaigzne </a:t>
            </a:r>
            <a:r>
              <a:rPr lang="lv-LV" sz="2400" dirty="0"/>
              <a:t>ABC, </a:t>
            </a:r>
            <a:r>
              <a:rPr lang="lv-LV" sz="2400" dirty="0" smtClean="0"/>
              <a:t>2007</a:t>
            </a:r>
            <a:endParaRPr lang="lv-LV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332" y="288756"/>
            <a:ext cx="3556071" cy="4982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96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2756" y="5613206"/>
            <a:ext cx="9756023" cy="1060311"/>
          </a:xfrm>
        </p:spPr>
        <p:txBody>
          <a:bodyPr/>
          <a:lstStyle/>
          <a:p>
            <a:pPr algn="ctr"/>
            <a:r>
              <a:rPr lang="lv-LV" dirty="0" err="1" smtClean="0"/>
              <a:t>Hjū</a:t>
            </a:r>
            <a:r>
              <a:rPr lang="lv-LV" dirty="0" smtClean="0"/>
              <a:t> </a:t>
            </a:r>
            <a:r>
              <a:rPr lang="lv-LV" dirty="0" err="1" smtClean="0"/>
              <a:t>Loftings</a:t>
            </a:r>
            <a:r>
              <a:rPr lang="lv-LV" dirty="0" smtClean="0"/>
              <a:t> </a:t>
            </a:r>
            <a:r>
              <a:rPr lang="lv-LV" b="1" dirty="0" smtClean="0"/>
              <a:t>«Doktora Dūlitla peldošā sala» </a:t>
            </a:r>
            <a:r>
              <a:rPr lang="lv-LV" sz="2400" dirty="0"/>
              <a:t>Zvaigzne ABC, </a:t>
            </a:r>
            <a:r>
              <a:rPr lang="lv-LV" sz="2400" dirty="0" smtClean="0"/>
              <a:t>2002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35" y="421046"/>
            <a:ext cx="3523266" cy="4977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374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1011" y="5950089"/>
            <a:ext cx="10347158" cy="667280"/>
          </a:xfrm>
        </p:spPr>
        <p:txBody>
          <a:bodyPr/>
          <a:lstStyle/>
          <a:p>
            <a:r>
              <a:rPr lang="lv-LV" dirty="0" smtClean="0"/>
              <a:t>Daniels Defo </a:t>
            </a:r>
            <a:r>
              <a:rPr lang="lv-LV" b="1" dirty="0" smtClean="0"/>
              <a:t>«Robinsons </a:t>
            </a:r>
            <a:r>
              <a:rPr lang="lv-LV" b="1" dirty="0" err="1" smtClean="0"/>
              <a:t>Krūzo</a:t>
            </a:r>
            <a:r>
              <a:rPr lang="lv-LV" b="1" dirty="0" smtClean="0"/>
              <a:t>» </a:t>
            </a:r>
            <a:r>
              <a:rPr lang="lv-LV" sz="2400" dirty="0"/>
              <a:t>Zvaigzne ABC, </a:t>
            </a:r>
            <a:r>
              <a:rPr lang="lv-LV" sz="2400" dirty="0" smtClean="0"/>
              <a:t>2001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221" y="154416"/>
            <a:ext cx="4084738" cy="5725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66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0990" y="5877900"/>
            <a:ext cx="9691854" cy="691343"/>
          </a:xfrm>
        </p:spPr>
        <p:txBody>
          <a:bodyPr>
            <a:normAutofit/>
          </a:bodyPr>
          <a:lstStyle/>
          <a:p>
            <a:pPr algn="ctr"/>
            <a:r>
              <a:rPr lang="lv-LV" dirty="0" smtClean="0"/>
              <a:t>Mišela </a:t>
            </a:r>
            <a:r>
              <a:rPr lang="lv-LV" dirty="0" err="1" smtClean="0"/>
              <a:t>Peivere</a:t>
            </a:r>
            <a:r>
              <a:rPr lang="lv-LV" dirty="0" smtClean="0"/>
              <a:t> </a:t>
            </a:r>
            <a:r>
              <a:rPr lang="lv-LV" b="1" dirty="0" smtClean="0"/>
              <a:t>«Uguns sala» </a:t>
            </a:r>
            <a:r>
              <a:rPr lang="lv-LV" sz="2400" dirty="0" smtClean="0"/>
              <a:t>Zvaigzne ABC, 2015</a:t>
            </a:r>
            <a:endParaRPr lang="lv-LV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511" y="442133"/>
            <a:ext cx="3517657" cy="5435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523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1667</TotalTime>
  <Words>158</Words>
  <Application>Microsoft Office PowerPoint</Application>
  <PresentationFormat>Widescreen</PresentationFormat>
  <Paragraphs>19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 3</vt:lpstr>
      <vt:lpstr>Wisp</vt:lpstr>
      <vt:lpstr>Ziemeļu salas  un ne tikai … Grāmatu apskats</vt:lpstr>
      <vt:lpstr>Marija Parra «Vafeļu sirdis» Liels un mazs, 2016</vt:lpstr>
      <vt:lpstr>Ulfs Starks «Mans draugs Pērsijs, Bufalo Bils un es» Liels un mazs, 2011</vt:lpstr>
      <vt:lpstr>Astrida Lindgrēne «Mēs-Sālsvārnas salas vasarnieki»  Zvaigzne ABC, 1998</vt:lpstr>
      <vt:lpstr>Roberts Lūiss Stīvensons «Bagātību sala»  Zvaigzne ABC, 1999 / 2016</vt:lpstr>
      <vt:lpstr>Frānsiss Braiens  «Džims Houkinss un bagātību salas lāsts»  Zvaigzne ABC, 2007</vt:lpstr>
      <vt:lpstr>Hjū Loftings «Doktora Dūlitla peldošā sala» Zvaigzne ABC, 2002</vt:lpstr>
      <vt:lpstr>Daniels Defo «Robinsons Krūzo» Zvaigzne ABC, 2001</vt:lpstr>
      <vt:lpstr>Mišela Peivere «Uguns sala» Zvaigzne ABC, 2015</vt:lpstr>
      <vt:lpstr>Enida Blaitona «Piedzīvojumu sala» Zvaigzne ABC, 2002</vt:lpstr>
      <vt:lpstr>Enida Blaitona «Slavenais piecnieks dārgumu salā»  Zvaigzne ABC, 2016</vt:lpstr>
      <vt:lpstr>Mērija Hofmane «Stravaganza : Masku pilsēta»  Zvaigzne ABC, 2005</vt:lpstr>
      <vt:lpstr>Viljams Goldings «Mušu valdnieks» Zvaigzne ABC, 2009</vt:lpstr>
      <vt:lpstr>Lūsija Moda Montgomerija «Anna no Salas» Zvaigzne ABC, 2016</vt:lpstr>
      <vt:lpstr>Iluta Plotņikova «Salas rēgs» Zvaigzne ABC, 2014</vt:lpstr>
      <vt:lpstr>Māris Rungulis «SirSniņSalaS» Zvaigzne ABC, 2004</vt:lpstr>
      <vt:lpstr>Ingo Zīgners «Mazais pūķis Kokosrieksts»  Jāņa Rozes apgāds, 2016 / 2017</vt:lpstr>
      <vt:lpstr>Juta Langreitere  «Kapteinis Šārkijs un bagātību salas noslēpums»  Zvaigzne ABC, 2013</vt:lpstr>
      <vt:lpstr>Paldies par uzmanību!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Ilze Ramba</dc:creator>
  <cp:lastModifiedBy>Sarmite Galsa</cp:lastModifiedBy>
  <cp:revision>28</cp:revision>
  <dcterms:created xsi:type="dcterms:W3CDTF">2017-10-05T11:13:18Z</dcterms:created>
  <dcterms:modified xsi:type="dcterms:W3CDTF">2017-10-12T12:45:06Z</dcterms:modified>
</cp:coreProperties>
</file>